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1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0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4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65BBF-C33B-4CEF-8B2A-74C042E4E0A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2526-A399-4A26-8D73-AAE92329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8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" y="0"/>
            <a:ext cx="664368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</dc:creator>
  <cp:lastModifiedBy>Kathryn</cp:lastModifiedBy>
  <cp:revision>1</cp:revision>
  <dcterms:created xsi:type="dcterms:W3CDTF">2016-09-10T01:18:56Z</dcterms:created>
  <dcterms:modified xsi:type="dcterms:W3CDTF">2016-09-10T01:20:20Z</dcterms:modified>
</cp:coreProperties>
</file>